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70067-F051-4C59-B49A-30EE12103001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F2D990E-F8BA-468F-B5A3-07531D18BED3}">
      <dgm:prSet/>
      <dgm:spPr/>
      <dgm:t>
        <a:bodyPr/>
        <a:lstStyle/>
        <a:p>
          <a:pPr rtl="0"/>
          <a:r>
            <a:rPr lang="tr-TR" b="1" smtClean="0"/>
            <a:t>İl Yazı İşleri Müdürlüğü</a:t>
          </a:r>
          <a:endParaRPr lang="tr-TR"/>
        </a:p>
      </dgm:t>
    </dgm:pt>
    <dgm:pt modelId="{88F1BE51-A9EF-4B6E-9B14-669167E5BFEA}" type="parTrans" cxnId="{688D26A2-4DF0-43F5-8EB3-505EA66281B1}">
      <dgm:prSet/>
      <dgm:spPr/>
      <dgm:t>
        <a:bodyPr/>
        <a:lstStyle/>
        <a:p>
          <a:endParaRPr lang="tr-TR"/>
        </a:p>
      </dgm:t>
    </dgm:pt>
    <dgm:pt modelId="{D27ABAC1-7A0E-4C6A-BC3E-96FB73E0B331}" type="sibTrans" cxnId="{688D26A2-4DF0-43F5-8EB3-505EA66281B1}">
      <dgm:prSet/>
      <dgm:spPr/>
      <dgm:t>
        <a:bodyPr/>
        <a:lstStyle/>
        <a:p>
          <a:endParaRPr lang="tr-TR"/>
        </a:p>
      </dgm:t>
    </dgm:pt>
    <dgm:pt modelId="{DFCE4ABD-A6F7-414A-8B68-E93492C347AA}">
      <dgm:prSet/>
      <dgm:spPr/>
      <dgm:t>
        <a:bodyPr/>
        <a:lstStyle/>
        <a:p>
          <a:pPr rtl="0"/>
          <a:r>
            <a:rPr lang="tr-TR" b="1" smtClean="0"/>
            <a:t>Mal Bildirimi Slaytı</a:t>
          </a:r>
          <a:endParaRPr lang="tr-TR"/>
        </a:p>
      </dgm:t>
    </dgm:pt>
    <dgm:pt modelId="{A3F17D4B-7580-43CD-8046-7B6572333095}" type="parTrans" cxnId="{86CDE952-0216-445A-9120-F343F3F95335}">
      <dgm:prSet/>
      <dgm:spPr/>
      <dgm:t>
        <a:bodyPr/>
        <a:lstStyle/>
        <a:p>
          <a:endParaRPr lang="tr-TR"/>
        </a:p>
      </dgm:t>
    </dgm:pt>
    <dgm:pt modelId="{6CC6EB91-3BFA-4134-86ED-88E12FE54652}" type="sibTrans" cxnId="{86CDE952-0216-445A-9120-F343F3F95335}">
      <dgm:prSet/>
      <dgm:spPr/>
      <dgm:t>
        <a:bodyPr/>
        <a:lstStyle/>
        <a:p>
          <a:endParaRPr lang="tr-TR"/>
        </a:p>
      </dgm:t>
    </dgm:pt>
    <dgm:pt modelId="{A0ADA7B5-D505-40E8-9DBA-C7550CB9C179}" type="pres">
      <dgm:prSet presAssocID="{31570067-F051-4C59-B49A-30EE1210300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260CC8C-8572-4E35-A2BD-EF9EFFE467FD}" type="pres">
      <dgm:prSet presAssocID="{0F2D990E-F8BA-468F-B5A3-07531D18BED3}" presName="circle1" presStyleLbl="node1" presStyleIdx="0" presStyleCnt="2" custLinFactNeighborX="-21315"/>
      <dgm:spPr/>
    </dgm:pt>
    <dgm:pt modelId="{249057F1-FAA7-4E02-B40F-0C7BE0F0E69A}" type="pres">
      <dgm:prSet presAssocID="{0F2D990E-F8BA-468F-B5A3-07531D18BED3}" presName="space" presStyleCnt="0"/>
      <dgm:spPr/>
    </dgm:pt>
    <dgm:pt modelId="{A265F586-47C0-433E-A121-1C17A26088AF}" type="pres">
      <dgm:prSet presAssocID="{0F2D990E-F8BA-468F-B5A3-07531D18BED3}" presName="rect1" presStyleLbl="alignAcc1" presStyleIdx="0" presStyleCnt="2" custLinFactNeighborX="-3858"/>
      <dgm:spPr/>
      <dgm:t>
        <a:bodyPr/>
        <a:lstStyle/>
        <a:p>
          <a:endParaRPr lang="tr-TR"/>
        </a:p>
      </dgm:t>
    </dgm:pt>
    <dgm:pt modelId="{ADE61557-9EB9-4372-9357-7E958BF47B84}" type="pres">
      <dgm:prSet presAssocID="{DFCE4ABD-A6F7-414A-8B68-E93492C347AA}" presName="vertSpace2" presStyleLbl="node1" presStyleIdx="0" presStyleCnt="2"/>
      <dgm:spPr/>
    </dgm:pt>
    <dgm:pt modelId="{D27274D9-32CD-46E3-80A1-820D28513EF7}" type="pres">
      <dgm:prSet presAssocID="{DFCE4ABD-A6F7-414A-8B68-E93492C347AA}" presName="circle2" presStyleLbl="node1" presStyleIdx="1" presStyleCnt="2"/>
      <dgm:spPr/>
    </dgm:pt>
    <dgm:pt modelId="{E04FAB88-B139-48DD-A6B1-F88DF2BF477F}" type="pres">
      <dgm:prSet presAssocID="{DFCE4ABD-A6F7-414A-8B68-E93492C347AA}" presName="rect2" presStyleLbl="alignAcc1" presStyleIdx="1" presStyleCnt="2" custLinFactNeighborX="965" custLinFactNeighborY="0"/>
      <dgm:spPr/>
      <dgm:t>
        <a:bodyPr/>
        <a:lstStyle/>
        <a:p>
          <a:endParaRPr lang="tr-TR"/>
        </a:p>
      </dgm:t>
    </dgm:pt>
    <dgm:pt modelId="{5AF54040-032E-4FB4-B4FB-C5B06B6059C1}" type="pres">
      <dgm:prSet presAssocID="{0F2D990E-F8BA-468F-B5A3-07531D18BED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8D884B-63DE-48E7-9808-B4ACF1CA1269}" type="pres">
      <dgm:prSet presAssocID="{DFCE4ABD-A6F7-414A-8B68-E93492C347A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8D26A2-4DF0-43F5-8EB3-505EA66281B1}" srcId="{31570067-F051-4C59-B49A-30EE12103001}" destId="{0F2D990E-F8BA-468F-B5A3-07531D18BED3}" srcOrd="0" destOrd="0" parTransId="{88F1BE51-A9EF-4B6E-9B14-669167E5BFEA}" sibTransId="{D27ABAC1-7A0E-4C6A-BC3E-96FB73E0B331}"/>
    <dgm:cxn modelId="{F5D6FD49-D8D3-4BB8-AAF0-ACEE50DEF261}" type="presOf" srcId="{0F2D990E-F8BA-468F-B5A3-07531D18BED3}" destId="{A265F586-47C0-433E-A121-1C17A26088AF}" srcOrd="0" destOrd="0" presId="urn:microsoft.com/office/officeart/2005/8/layout/target3"/>
    <dgm:cxn modelId="{ECDF5185-631E-4A36-9B06-86E3D16D5111}" type="presOf" srcId="{31570067-F051-4C59-B49A-30EE12103001}" destId="{A0ADA7B5-D505-40E8-9DBA-C7550CB9C179}" srcOrd="0" destOrd="0" presId="urn:microsoft.com/office/officeart/2005/8/layout/target3"/>
    <dgm:cxn modelId="{4D249C48-FF7C-41AB-BA03-5BCCD0923F85}" type="presOf" srcId="{0F2D990E-F8BA-468F-B5A3-07531D18BED3}" destId="{5AF54040-032E-4FB4-B4FB-C5B06B6059C1}" srcOrd="1" destOrd="0" presId="urn:microsoft.com/office/officeart/2005/8/layout/target3"/>
    <dgm:cxn modelId="{86CDE952-0216-445A-9120-F343F3F95335}" srcId="{31570067-F051-4C59-B49A-30EE12103001}" destId="{DFCE4ABD-A6F7-414A-8B68-E93492C347AA}" srcOrd="1" destOrd="0" parTransId="{A3F17D4B-7580-43CD-8046-7B6572333095}" sibTransId="{6CC6EB91-3BFA-4134-86ED-88E12FE54652}"/>
    <dgm:cxn modelId="{AFDCD9C9-6762-4007-ABA8-72520FAF68A7}" type="presOf" srcId="{DFCE4ABD-A6F7-414A-8B68-E93492C347AA}" destId="{1C8D884B-63DE-48E7-9808-B4ACF1CA1269}" srcOrd="1" destOrd="0" presId="urn:microsoft.com/office/officeart/2005/8/layout/target3"/>
    <dgm:cxn modelId="{AB4A5741-2B19-4147-98D5-28C0F46EE701}" type="presOf" srcId="{DFCE4ABD-A6F7-414A-8B68-E93492C347AA}" destId="{E04FAB88-B139-48DD-A6B1-F88DF2BF477F}" srcOrd="0" destOrd="0" presId="urn:microsoft.com/office/officeart/2005/8/layout/target3"/>
    <dgm:cxn modelId="{768BB543-5CEF-4851-AF52-7BD71CDC0FA4}" type="presParOf" srcId="{A0ADA7B5-D505-40E8-9DBA-C7550CB9C179}" destId="{A260CC8C-8572-4E35-A2BD-EF9EFFE467FD}" srcOrd="0" destOrd="0" presId="urn:microsoft.com/office/officeart/2005/8/layout/target3"/>
    <dgm:cxn modelId="{F71FBFB0-0C05-4EE8-96E6-B35FA2341EAD}" type="presParOf" srcId="{A0ADA7B5-D505-40E8-9DBA-C7550CB9C179}" destId="{249057F1-FAA7-4E02-B40F-0C7BE0F0E69A}" srcOrd="1" destOrd="0" presId="urn:microsoft.com/office/officeart/2005/8/layout/target3"/>
    <dgm:cxn modelId="{94257225-CEF5-4451-85C1-F98A4B3C8659}" type="presParOf" srcId="{A0ADA7B5-D505-40E8-9DBA-C7550CB9C179}" destId="{A265F586-47C0-433E-A121-1C17A26088AF}" srcOrd="2" destOrd="0" presId="urn:microsoft.com/office/officeart/2005/8/layout/target3"/>
    <dgm:cxn modelId="{64FD25AE-F8BB-4F9E-B774-A3BFA6DB08FE}" type="presParOf" srcId="{A0ADA7B5-D505-40E8-9DBA-C7550CB9C179}" destId="{ADE61557-9EB9-4372-9357-7E958BF47B84}" srcOrd="3" destOrd="0" presId="urn:microsoft.com/office/officeart/2005/8/layout/target3"/>
    <dgm:cxn modelId="{69AA091B-7E30-4D6E-9633-385A1CB9C14B}" type="presParOf" srcId="{A0ADA7B5-D505-40E8-9DBA-C7550CB9C179}" destId="{D27274D9-32CD-46E3-80A1-820D28513EF7}" srcOrd="4" destOrd="0" presId="urn:microsoft.com/office/officeart/2005/8/layout/target3"/>
    <dgm:cxn modelId="{E6A5D483-797E-48F5-8675-98FCAD4A7BDA}" type="presParOf" srcId="{A0ADA7B5-D505-40E8-9DBA-C7550CB9C179}" destId="{E04FAB88-B139-48DD-A6B1-F88DF2BF477F}" srcOrd="5" destOrd="0" presId="urn:microsoft.com/office/officeart/2005/8/layout/target3"/>
    <dgm:cxn modelId="{27D63BCA-8D05-4764-B70D-163F99AFB6ED}" type="presParOf" srcId="{A0ADA7B5-D505-40E8-9DBA-C7550CB9C179}" destId="{5AF54040-032E-4FB4-B4FB-C5B06B6059C1}" srcOrd="6" destOrd="0" presId="urn:microsoft.com/office/officeart/2005/8/layout/target3"/>
    <dgm:cxn modelId="{9120B0DB-432B-4DC6-B7A9-6C598C1C5149}" type="presParOf" srcId="{A0ADA7B5-D505-40E8-9DBA-C7550CB9C179}" destId="{1C8D884B-63DE-48E7-9808-B4ACF1CA126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E451D-E544-4717-B76D-76F5D3BD7E42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FCFEAC-B9B3-418E-A443-87A4C959B2FB}">
      <dgm:prSet/>
      <dgm:spPr/>
      <dgm:t>
        <a:bodyPr/>
        <a:lstStyle/>
        <a:p>
          <a:pPr rtl="0"/>
          <a:r>
            <a:rPr lang="tr-TR" dirty="0" smtClean="0"/>
            <a:t>Mal Bildirimi Nedir </a:t>
          </a:r>
          <a:endParaRPr lang="tr-TR" dirty="0"/>
        </a:p>
      </dgm:t>
    </dgm:pt>
    <dgm:pt modelId="{B328358B-136B-4AA0-AA92-C3F412983023}" type="parTrans" cxnId="{F44FF8E7-A702-40D3-B2AD-86696AA82750}">
      <dgm:prSet/>
      <dgm:spPr/>
      <dgm:t>
        <a:bodyPr/>
        <a:lstStyle/>
        <a:p>
          <a:endParaRPr lang="tr-TR"/>
        </a:p>
      </dgm:t>
    </dgm:pt>
    <dgm:pt modelId="{68A22615-07B8-4428-942B-E6193A1016DD}" type="sibTrans" cxnId="{F44FF8E7-A702-40D3-B2AD-86696AA82750}">
      <dgm:prSet/>
      <dgm:spPr/>
      <dgm:t>
        <a:bodyPr/>
        <a:lstStyle/>
        <a:p>
          <a:endParaRPr lang="tr-TR"/>
        </a:p>
      </dgm:t>
    </dgm:pt>
    <dgm:pt modelId="{8E4E02F2-0DE1-447E-B6E2-53DCB8D53DCB}" type="pres">
      <dgm:prSet presAssocID="{C21E451D-E544-4717-B76D-76F5D3BD7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D9C14D-C04F-42AE-B210-DA2AF3D38462}" type="pres">
      <dgm:prSet presAssocID="{33FCFEAC-B9B3-418E-A443-87A4C959B2F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E63FA0-C39E-4E3D-A88D-93DBC937073F}" type="presOf" srcId="{C21E451D-E544-4717-B76D-76F5D3BD7E42}" destId="{8E4E02F2-0DE1-447E-B6E2-53DCB8D53DCB}" srcOrd="0" destOrd="0" presId="urn:microsoft.com/office/officeart/2005/8/layout/process1"/>
    <dgm:cxn modelId="{F44FF8E7-A702-40D3-B2AD-86696AA82750}" srcId="{C21E451D-E544-4717-B76D-76F5D3BD7E42}" destId="{33FCFEAC-B9B3-418E-A443-87A4C959B2FB}" srcOrd="0" destOrd="0" parTransId="{B328358B-136B-4AA0-AA92-C3F412983023}" sibTransId="{68A22615-07B8-4428-942B-E6193A1016DD}"/>
    <dgm:cxn modelId="{25B7AB78-EEB9-4240-A6A3-AFE1B9D48B1B}" type="presOf" srcId="{33FCFEAC-B9B3-418E-A443-87A4C959B2FB}" destId="{EFD9C14D-C04F-42AE-B210-DA2AF3D38462}" srcOrd="0" destOrd="0" presId="urn:microsoft.com/office/officeart/2005/8/layout/process1"/>
    <dgm:cxn modelId="{235EE8F4-DF50-4BDA-A295-5123999EE37D}" type="presParOf" srcId="{8E4E02F2-0DE1-447E-B6E2-53DCB8D53DCB}" destId="{EFD9C14D-C04F-42AE-B210-DA2AF3D3846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0CC8C-8572-4E35-A2BD-EF9EFFE467FD}">
      <dsp:nvSpPr>
        <dsp:cNvPr id="0" name=""/>
        <dsp:cNvSpPr/>
      </dsp:nvSpPr>
      <dsp:spPr>
        <a:xfrm>
          <a:off x="-352925" y="0"/>
          <a:ext cx="1655761" cy="16557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65F586-47C0-433E-A121-1C17A26088AF}">
      <dsp:nvSpPr>
        <dsp:cNvPr id="0" name=""/>
        <dsp:cNvSpPr/>
      </dsp:nvSpPr>
      <dsp:spPr>
        <a:xfrm>
          <a:off x="442904" y="0"/>
          <a:ext cx="9978663" cy="16557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smtClean="0"/>
            <a:t>İl Yazı İşleri Müdürlüğü</a:t>
          </a:r>
          <a:endParaRPr lang="tr-TR" sz="3600" kern="1200"/>
        </a:p>
      </dsp:txBody>
      <dsp:txXfrm>
        <a:off x="442904" y="0"/>
        <a:ext cx="9978663" cy="786486"/>
      </dsp:txXfrm>
    </dsp:sp>
    <dsp:sp modelId="{D27274D9-32CD-46E3-80A1-820D28513EF7}">
      <dsp:nvSpPr>
        <dsp:cNvPr id="0" name=""/>
        <dsp:cNvSpPr/>
      </dsp:nvSpPr>
      <dsp:spPr>
        <a:xfrm>
          <a:off x="434637" y="786486"/>
          <a:ext cx="786486" cy="78648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4FAB88-B139-48DD-A6B1-F88DF2BF477F}">
      <dsp:nvSpPr>
        <dsp:cNvPr id="0" name=""/>
        <dsp:cNvSpPr/>
      </dsp:nvSpPr>
      <dsp:spPr>
        <a:xfrm>
          <a:off x="827881" y="786486"/>
          <a:ext cx="9978663" cy="7864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smtClean="0"/>
            <a:t>Mal Bildirimi Slaytı</a:t>
          </a:r>
          <a:endParaRPr lang="tr-TR" sz="3600" kern="1200"/>
        </a:p>
      </dsp:txBody>
      <dsp:txXfrm>
        <a:off x="827881" y="786486"/>
        <a:ext cx="9978663" cy="786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9C14D-C04F-42AE-B210-DA2AF3D38462}">
      <dsp:nvSpPr>
        <dsp:cNvPr id="0" name=""/>
        <dsp:cNvSpPr/>
      </dsp:nvSpPr>
      <dsp:spPr>
        <a:xfrm>
          <a:off x="5953" y="0"/>
          <a:ext cx="12180093" cy="138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kern="1200" dirty="0" smtClean="0"/>
            <a:t>Mal Bildirimi Nedir </a:t>
          </a:r>
          <a:endParaRPr lang="tr-TR" sz="6000" kern="1200" dirty="0"/>
        </a:p>
      </dsp:txBody>
      <dsp:txXfrm>
        <a:off x="46600" y="40647"/>
        <a:ext cx="12098799" cy="130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9DF5-E840-4078-A2EF-7AE4B01D5F7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67E53-3F18-421F-A403-C89A36C6CB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49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73300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96790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32924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36066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16088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504630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55976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50765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92775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96295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3864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235953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9355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36577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08063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440569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84897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E7D5B-C04E-4F11-A38D-3FBFA14BEE4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D790-2862-4C31-98BB-5E8909E05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623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ransition spd="slow">
    <p:randomBar dir="vert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227967986"/>
              </p:ext>
            </p:extLst>
          </p:nvPr>
        </p:nvGraphicFramePr>
        <p:xfrm>
          <a:off x="770020" y="3823711"/>
          <a:ext cx="10806544" cy="165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mersin.gov.tr/kurumlar/mersin.gov.tr/POPUPS/logo%20mi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94" y="183611"/>
            <a:ext cx="3463637" cy="34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08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325"/>
            <a:ext cx="122110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475875"/>
            <a:ext cx="11940478" cy="5382126"/>
          </a:xfrm>
        </p:spPr>
      </p:pic>
    </p:spTree>
    <p:extLst>
      <p:ext uri="{BB962C8B-B14F-4D97-AF65-F5344CB8AC3E}">
        <p14:creationId xmlns:p14="http://schemas.microsoft.com/office/powerpoint/2010/main" val="10372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489860"/>
            <a:ext cx="11940478" cy="5354156"/>
          </a:xfrm>
        </p:spPr>
      </p:pic>
    </p:spTree>
    <p:extLst>
      <p:ext uri="{BB962C8B-B14F-4D97-AF65-F5344CB8AC3E}">
        <p14:creationId xmlns:p14="http://schemas.microsoft.com/office/powerpoint/2010/main" val="34009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504114"/>
            <a:ext cx="11940478" cy="5325648"/>
          </a:xfrm>
        </p:spPr>
      </p:pic>
    </p:spTree>
    <p:extLst>
      <p:ext uri="{BB962C8B-B14F-4D97-AF65-F5344CB8AC3E}">
        <p14:creationId xmlns:p14="http://schemas.microsoft.com/office/powerpoint/2010/main" val="34917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1" y="1504114"/>
            <a:ext cx="11852436" cy="5325648"/>
          </a:xfrm>
        </p:spPr>
      </p:pic>
    </p:spTree>
    <p:extLst>
      <p:ext uri="{BB962C8B-B14F-4D97-AF65-F5344CB8AC3E}">
        <p14:creationId xmlns:p14="http://schemas.microsoft.com/office/powerpoint/2010/main" val="20721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9" y="1504114"/>
            <a:ext cx="11825940" cy="5325648"/>
          </a:xfrm>
        </p:spPr>
      </p:pic>
    </p:spTree>
    <p:extLst>
      <p:ext uri="{BB962C8B-B14F-4D97-AF65-F5344CB8AC3E}">
        <p14:creationId xmlns:p14="http://schemas.microsoft.com/office/powerpoint/2010/main" val="15856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0" y="1504114"/>
            <a:ext cx="11822058" cy="5325648"/>
          </a:xfrm>
        </p:spPr>
      </p:pic>
    </p:spTree>
    <p:extLst>
      <p:ext uri="{BB962C8B-B14F-4D97-AF65-F5344CB8AC3E}">
        <p14:creationId xmlns:p14="http://schemas.microsoft.com/office/powerpoint/2010/main" val="31336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0" y="1526121"/>
            <a:ext cx="11822058" cy="5281634"/>
          </a:xfrm>
        </p:spPr>
      </p:pic>
    </p:spTree>
    <p:extLst>
      <p:ext uri="{BB962C8B-B14F-4D97-AF65-F5344CB8AC3E}">
        <p14:creationId xmlns:p14="http://schemas.microsoft.com/office/powerpoint/2010/main" val="20907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2" y="1526121"/>
            <a:ext cx="11813253" cy="5281634"/>
          </a:xfrm>
        </p:spPr>
      </p:pic>
    </p:spTree>
    <p:extLst>
      <p:ext uri="{BB962C8B-B14F-4D97-AF65-F5344CB8AC3E}">
        <p14:creationId xmlns:p14="http://schemas.microsoft.com/office/powerpoint/2010/main" val="24795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2" y="1545680"/>
            <a:ext cx="11813253" cy="5242515"/>
          </a:xfrm>
        </p:spPr>
      </p:pic>
    </p:spTree>
    <p:extLst>
      <p:ext uri="{BB962C8B-B14F-4D97-AF65-F5344CB8AC3E}">
        <p14:creationId xmlns:p14="http://schemas.microsoft.com/office/powerpoint/2010/main" val="25196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24430242"/>
              </p:ext>
            </p:extLst>
          </p:nvPr>
        </p:nvGraphicFramePr>
        <p:xfrm>
          <a:off x="0" y="505165"/>
          <a:ext cx="12192000" cy="138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/>
          <a:stretch/>
        </p:blipFill>
        <p:spPr>
          <a:xfrm>
            <a:off x="497306" y="2053388"/>
            <a:ext cx="10908632" cy="4363453"/>
          </a:xfrm>
        </p:spPr>
      </p:pic>
    </p:spTree>
    <p:extLst>
      <p:ext uri="{BB962C8B-B14F-4D97-AF65-F5344CB8AC3E}">
        <p14:creationId xmlns:p14="http://schemas.microsoft.com/office/powerpoint/2010/main" val="1191175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3" y="1545680"/>
            <a:ext cx="11727830" cy="5242515"/>
          </a:xfrm>
        </p:spPr>
      </p:pic>
    </p:spTree>
    <p:extLst>
      <p:ext uri="{BB962C8B-B14F-4D97-AF65-F5344CB8AC3E}">
        <p14:creationId xmlns:p14="http://schemas.microsoft.com/office/powerpoint/2010/main" val="11799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18" y="942110"/>
            <a:ext cx="2868324" cy="239798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8528" y="3544464"/>
            <a:ext cx="1154514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Bizi izlediğiniz için teşekkür ederiz</a:t>
            </a:r>
          </a:p>
          <a:p>
            <a:pPr algn="ctr"/>
            <a:r>
              <a:rPr lang="tr-TR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Slayt Sonrası Kafanıza Takılan Soru Olursa </a:t>
            </a:r>
          </a:p>
          <a:p>
            <a:pPr algn="ctr"/>
            <a:r>
              <a:rPr lang="tr-TR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İl Yazı İşleri Müdürlüğünde</a:t>
            </a:r>
          </a:p>
          <a:p>
            <a:pPr marL="571500" indent="-571500" algn="ctr">
              <a:buFont typeface="Wingdings" panose="05000000000000000000" pitchFamily="2" charset="2"/>
              <a:buChar char="J"/>
            </a:pPr>
            <a:r>
              <a:rPr lang="tr-TR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Bir Çay İçmeye Bekleriz </a:t>
            </a:r>
            <a:r>
              <a:rPr lang="tr-TR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Wingdings" panose="05000000000000000000" pitchFamily="2" charset="2"/>
              </a:rPr>
              <a:t></a:t>
            </a:r>
            <a:endParaRPr lang="tr-TR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632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034763"/>
            <a:ext cx="12192000" cy="1159162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r-TR" dirty="0" smtClean="0"/>
              <a:t>Mal Bildirimi Formuna Neler Yazılır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5" y="2322262"/>
            <a:ext cx="11101136" cy="4345420"/>
          </a:xfrm>
        </p:spPr>
      </p:pic>
    </p:spTree>
    <p:extLst>
      <p:ext uri="{BB962C8B-B14F-4D97-AF65-F5344CB8AC3E}">
        <p14:creationId xmlns:p14="http://schemas.microsoft.com/office/powerpoint/2010/main" val="2192622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6043" y="692350"/>
            <a:ext cx="12192000" cy="1293028"/>
          </a:xfr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E-imza ile mal bildirimi formu  </a:t>
            </a:r>
            <a:r>
              <a:rPr lang="tr-TR" dirty="0" err="1" smtClean="0"/>
              <a:t>doldurabilirmiyim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" y="2177883"/>
            <a:ext cx="11004884" cy="4271043"/>
          </a:xfrm>
        </p:spPr>
      </p:pic>
    </p:spTree>
    <p:extLst>
      <p:ext uri="{BB962C8B-B14F-4D97-AF65-F5344CB8AC3E}">
        <p14:creationId xmlns:p14="http://schemas.microsoft.com/office/powerpoint/2010/main" val="2653662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7" y="1552240"/>
            <a:ext cx="11181347" cy="441542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052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4421" y="764373"/>
            <a:ext cx="9821779" cy="12930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tr-TR" dirty="0" smtClean="0"/>
              <a:t>E-içişlerinde mal bildirim formu nasıl doldurulur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1"/>
            <a:ext cx="12192000" cy="4800599"/>
          </a:xfrm>
        </p:spPr>
      </p:pic>
    </p:spTree>
    <p:extLst>
      <p:ext uri="{BB962C8B-B14F-4D97-AF65-F5344CB8AC3E}">
        <p14:creationId xmlns:p14="http://schemas.microsoft.com/office/powerpoint/2010/main" val="1007055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727"/>
            <a:ext cx="12192000" cy="5438273"/>
          </a:xfrm>
        </p:spPr>
      </p:pic>
    </p:spTree>
    <p:extLst>
      <p:ext uri="{BB962C8B-B14F-4D97-AF65-F5344CB8AC3E}">
        <p14:creationId xmlns:p14="http://schemas.microsoft.com/office/powerpoint/2010/main" val="2919738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579"/>
            <a:ext cx="12191999" cy="5358063"/>
          </a:xfrm>
        </p:spPr>
      </p:pic>
    </p:spTree>
    <p:extLst>
      <p:ext uri="{BB962C8B-B14F-4D97-AF65-F5344CB8AC3E}">
        <p14:creationId xmlns:p14="http://schemas.microsoft.com/office/powerpoint/2010/main" val="141972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422"/>
            <a:ext cx="12191999" cy="5406651"/>
          </a:xfrm>
        </p:spPr>
      </p:pic>
    </p:spTree>
    <p:extLst>
      <p:ext uri="{BB962C8B-B14F-4D97-AF65-F5344CB8AC3E}">
        <p14:creationId xmlns:p14="http://schemas.microsoft.com/office/powerpoint/2010/main" val="3158965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220</TotalTime>
  <Words>48</Words>
  <Application>Microsoft Office PowerPoint</Application>
  <PresentationFormat>Geniş ekran</PresentationFormat>
  <Paragraphs>10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Uçak İzi</vt:lpstr>
      <vt:lpstr>PowerPoint Sunusu</vt:lpstr>
      <vt:lpstr>PowerPoint Sunusu</vt:lpstr>
      <vt:lpstr>Mal Bildirimi Formuna Neler Yazılır</vt:lpstr>
      <vt:lpstr>E-imza ile mal bildirimi formu  doldurabilirmiyim</vt:lpstr>
      <vt:lpstr>PowerPoint Sunusu</vt:lpstr>
      <vt:lpstr>E-içişlerinde mal bildirim formu nasıl doldurulur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Akif ÖNER</dc:creator>
  <cp:lastModifiedBy>Mehmet Akif ÖNER</cp:lastModifiedBy>
  <cp:revision>18</cp:revision>
  <dcterms:created xsi:type="dcterms:W3CDTF">2017-10-06T07:21:28Z</dcterms:created>
  <dcterms:modified xsi:type="dcterms:W3CDTF">2017-10-23T06:21:57Z</dcterms:modified>
</cp:coreProperties>
</file>